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1743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l-PL" noProof="0" smtClean="0"/>
              <a:t>Kliknij, aby edytować styl wzorca tytułu</a:t>
            </a:r>
          </a:p>
        </p:txBody>
      </p:sp>
      <p:sp>
        <p:nvSpPr>
          <p:cNvPr id="1743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pl-PL" noProof="0" smtClean="0"/>
              <a:t>Kliknij, aby edytować styl wzorca podtytułu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DDD72C-827F-4CD8-929D-55F1F9BEFAE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38FC8-D25F-4986-9FB0-24F0A67190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3294A-5894-4D49-9313-4FDD389109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674D0-0695-4289-B220-BF30434BAE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ytuł, zawartoś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97D4E-D970-4037-B66D-5793F3E08D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57097-3613-4C2F-8293-B51902D2EC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BA038-4D15-409A-B019-DF43B8F17E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9F3C8-8CC9-4D36-9F93-7457A7EB54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A6CB1-7138-48F5-BA34-ACEFB81DC7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5FECB-A3E7-43FC-9655-CFD81B89898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FD00D-4A81-4C73-BEB1-E0C389587C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9781-0EAD-42DF-80E0-07ABEDDEA33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07371-2530-429F-9C67-3DA0EE8BFF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638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639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639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639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640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640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40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1640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640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641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641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CEA8258-DB0D-4223-A58B-F989656F75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641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pl-PL" smtClean="0"/>
              <a:t>JEDLIŃSKI GRANT EDUKACYJNY – EDYCJA II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l-PL" sz="2800" smtClean="0"/>
              <a:t>PROJEKT „BOHATEROWIE MOICH KSIĄŻEK NA EKRANIE”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000" smtClean="0"/>
              <a:t>Miejska Szkoła Podstawowa   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000" smtClean="0"/>
              <a:t>im. Janusza Korczaka w Jedlinie – Zdroju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000" smtClean="0"/>
              <a:t>Realizator projektu: Violetta Mikłas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pl-PL" smtClean="0"/>
              <a:t>Opracowanie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l-PL" sz="3600" smtClean="0"/>
              <a:t>Violetta Mikłas</a:t>
            </a:r>
          </a:p>
          <a:p>
            <a:pPr eaLnBrk="1" hangingPunct="1">
              <a:lnSpc>
                <a:spcPct val="90000"/>
              </a:lnSpc>
              <a:defRPr/>
            </a:pPr>
            <a:endParaRPr lang="pl-PL" sz="36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l-PL" smtClean="0"/>
              <a:t>Jedlina - Zdrój, 8.06.2015 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Cele: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smtClean="0"/>
              <a:t>Rozwijanie zainteresowań filmem i literaturą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mtClean="0"/>
              <a:t>dla dzieci i młodzieży.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mtClean="0"/>
              <a:t>Propagowanie podstawowych zasad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mtClean="0"/>
              <a:t>savoir – vivru.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Koszty finansowe projektu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2800" smtClean="0"/>
              <a:t> </a:t>
            </a:r>
            <a:r>
              <a:rPr lang="pl-PL" sz="2800" b="1" smtClean="0"/>
              <a:t>Planowane środki finansowe na realizację grantu -  2000,00 zł.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pl-PL" sz="2800" smtClean="0"/>
              <a:t>Zakupiono projektor multimedialny BenQ za 1207,20 zł.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pl-PL" sz="2800" smtClean="0"/>
              <a:t>Zakupiono i zamontowano rolety na okna w pomieszczeniu biblioteki szkolnej                    w Centrum Kultury za 300,30 zł.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pl-PL" sz="2800" smtClean="0"/>
              <a:t>Zakupiono zestaw filmów na płytach DVD (11 szt.) – ekranizacji utworów literackich                     dla dzieci i młodzieżyza 380,00 zł.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2800" b="1" smtClean="0"/>
              <a:t>Wydatkowano: 1887,50 zł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Tytuły filmów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000" smtClean="0"/>
              <a:t> „Historia żółtej ciżemki”,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000" smtClean="0"/>
              <a:t>„Spotkanie nad morzem”,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000" smtClean="0"/>
              <a:t>„Król Maciuś I”,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000" smtClean="0"/>
              <a:t>„Księga dżungli”,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000" smtClean="0"/>
              <a:t>„Opowieść wigilijna”,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000" smtClean="0"/>
              <a:t>„Tajemniczy ogród”,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000" smtClean="0"/>
              <a:t> „Przygody Tomka Sawyera”,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000" smtClean="0"/>
              <a:t>„Dzieci z Bullerbyn”,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000" smtClean="0"/>
              <a:t>„Baśnie i bajki polskie”,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000" smtClean="0"/>
              <a:t>„Najpiękniejsze baśnie braci Grimm”,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000" smtClean="0"/>
              <a:t>„Dziewczynka z zapałkami” </a:t>
            </a:r>
          </a:p>
        </p:txBody>
      </p:sp>
      <p:pic>
        <p:nvPicPr>
          <p:cNvPr id="6148" name="Picture 7" descr="DSC_0061fzm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4300" y="2049463"/>
            <a:ext cx="4762500" cy="3152775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Projekcje w szkolnej bibliotece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sz="2800" smtClean="0"/>
              <a:t>Od października 2014 r.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800" smtClean="0"/>
              <a:t>do 31 maja 2015 r.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800" smtClean="0"/>
              <a:t>zorganizowano 23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800" smtClean="0"/>
              <a:t>seanse filmowe,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800" smtClean="0"/>
              <a:t>w których uczestniczyło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800" smtClean="0"/>
              <a:t>534 uczniów. </a:t>
            </a:r>
          </a:p>
        </p:txBody>
      </p:sp>
      <p:pic>
        <p:nvPicPr>
          <p:cNvPr id="7172" name="Picture 7" descr="DSC_0063fzm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344738"/>
            <a:ext cx="4316412" cy="28575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Projekcje w szkolnej bibliotece</a:t>
            </a:r>
          </a:p>
        </p:txBody>
      </p:sp>
      <p:pic>
        <p:nvPicPr>
          <p:cNvPr id="8195" name="Picture 5" descr="Obraz 368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0988" y="1600200"/>
            <a:ext cx="6042025" cy="4530725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Projekcje w szkolnej bibliotece</a:t>
            </a:r>
          </a:p>
        </p:txBody>
      </p:sp>
      <p:pic>
        <p:nvPicPr>
          <p:cNvPr id="9219" name="Picture 6" descr="DSC_0072fzm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9350" y="1600200"/>
            <a:ext cx="6843713" cy="453072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Projekcje w szkolnej bibliotece</a:t>
            </a:r>
          </a:p>
        </p:txBody>
      </p:sp>
      <p:pic>
        <p:nvPicPr>
          <p:cNvPr id="10243" name="Picture 5" descr="DSC_0065zm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9350" y="1600200"/>
            <a:ext cx="6843713" cy="453072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Efekty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l-PL" sz="2400" smtClean="0"/>
              <a:t>Podczas zajęć uczniowie poznawali zasady kulturalnego zachowania się, dzielili się swoimi przeżyciami i opiniami o  filmach. Uczyli się uzasadniać swoje zdanie.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400" smtClean="0"/>
              <a:t>Z obserwacji i wypowiedzi uczniów i nauczycieli wynika, że program „Bohaterowie moich książek na ekranie” był  bardzo atrakcyjny dla dzieci. Częściej sięgali też po lekturę. Przyczynił się do rozwijania wrażliwości estetycznej, rozwijania zainteresowań filmem i literaturą dla dzieci i młodzieży.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400" smtClean="0"/>
              <a:t>Biblioteka szkolna poszerzyła w ten sposób formy swojej działalności i uatrakcyjniła proces nauczania. Pozyskany sprzęt i filmy wykorzystywany będzie w następnych latach.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urtyna">
  <a:themeElements>
    <a:clrScheme name="Kurtyna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Kurty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urtyna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rtyna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rtyna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rtyna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rtyna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rtyna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rtyna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rtyna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rtyna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50</TotalTime>
  <Words>315</Words>
  <Application>Microsoft Office PowerPoint</Application>
  <PresentationFormat>Pokaz na ekranie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Tahoma</vt:lpstr>
      <vt:lpstr>Arial</vt:lpstr>
      <vt:lpstr>Wingdings</vt:lpstr>
      <vt:lpstr>Calibri</vt:lpstr>
      <vt:lpstr>Kurtyna</vt:lpstr>
      <vt:lpstr>JEDLIŃSKI GRANT EDUKACYJNY – EDYCJA II</vt:lpstr>
      <vt:lpstr>Cele:</vt:lpstr>
      <vt:lpstr>Koszty finansowe projektu</vt:lpstr>
      <vt:lpstr>Tytuły filmów</vt:lpstr>
      <vt:lpstr>Projekcje w szkolnej bibliotece</vt:lpstr>
      <vt:lpstr>Projekcje w szkolnej bibliotece</vt:lpstr>
      <vt:lpstr>Projekcje w szkolnej bibliotece</vt:lpstr>
      <vt:lpstr>Projekcje w szkolnej bibliotece</vt:lpstr>
      <vt:lpstr>Efekty</vt:lpstr>
      <vt:lpstr>Opracowanie</vt:lpstr>
    </vt:vector>
  </TitlesOfParts>
  <Company>MEN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JEDLIŃSKI GRANT EDUKACYJNY – EDYCJA II</dc:title>
  <dc:creator>Administrator</dc:creator>
  <cp:lastModifiedBy>Ja</cp:lastModifiedBy>
  <cp:revision>6</cp:revision>
  <dcterms:created xsi:type="dcterms:W3CDTF">2015-06-03T12:14:41Z</dcterms:created>
  <dcterms:modified xsi:type="dcterms:W3CDTF">2015-06-24T19:25:31Z</dcterms:modified>
</cp:coreProperties>
</file>