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89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75" r:id="rId23"/>
    <p:sldId id="276" r:id="rId24"/>
    <p:sldId id="278" r:id="rId25"/>
    <p:sldId id="284" r:id="rId26"/>
    <p:sldId id="285" r:id="rId27"/>
    <p:sldId id="292" r:id="rId28"/>
    <p:sldId id="277" r:id="rId29"/>
    <p:sldId id="279" r:id="rId30"/>
    <p:sldId id="280" r:id="rId31"/>
    <p:sldId id="281" r:id="rId32"/>
    <p:sldId id="282" r:id="rId33"/>
    <p:sldId id="290" r:id="rId34"/>
    <p:sldId id="291" r:id="rId35"/>
    <p:sldId id="287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>
        <p:scale>
          <a:sx n="48" d="100"/>
          <a:sy n="48" d="100"/>
        </p:scale>
        <p:origin x="-11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6D54-69BA-4F39-9CEB-607BB437DFCA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0C5A-23CB-4B24-A874-CC951DC80D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97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0C5A-23CB-4B24-A874-CC951DC80D37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0E9A88-CA7A-4E85-9AF7-62CBE6ED366B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C15894-E342-4D1F-ADCD-75988D1E7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POZNAJ,POKOCHAJ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PIELĘGNUJ I PAMIĘTAJ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SWOJEJ JEDLINIE’’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EWA  NYCNERSKA- OPIEKUN PROJEKTU REALIZOWANEGO W RAMACH GRANTÓW OBYWATELSKICH W CENTRUM KULTURY W JEDLINIE ZDROJU W ROKU 2014/2015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Documents and Settings\User\Pulpit\2014 CK-ZDJĘCIA\DSC05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384376" cy="5314404"/>
          </a:xfrm>
          <a:prstGeom prst="rect">
            <a:avLst/>
          </a:prstGeom>
          <a:noFill/>
        </p:spPr>
      </p:pic>
      <p:pic>
        <p:nvPicPr>
          <p:cNvPr id="4100" name="Picture 4" descr="C:\Documents and Settings\User\Pulpit\2014 CK-ZDJĘCIA\DSC05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3924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Gabrysia po eliminacjach wojewódzkich reprezentowała województwo dolnośląskie na konkursie ogólnopolskim w Legnicy, gdzie w gronie 30 uczestników konkursu zdobyła 5 miejsce w Polsce .Tematy jej prezentacji krasomówczych były związane także z rodzinnymi krajobrazami swojej Małej Ojczyzny - Jedliny-Zdroju. Oto finałowa 5 uczestników konkursu.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1138"/>
            <a:ext cx="6264696" cy="468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Organizatorem konkursu był Oddział PTTK ,,Ziemia Legnicka’’ a głównym jego mecenasem Prezydent Miasta Legnicy.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Pulpit\DSC05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401684" cy="468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Documents and Settings\User\Pulpit\DSC05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Uzdrowiskowy Szlak Turystyczno-Rekreacyjny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w szacie zimowej – Park Południowy, spotykamy zajączka i czaplę na szlaku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Zabytkowe drzewa w Parku Południowym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Pulpit\DSC05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410445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Panoramę Gór Sowich podziwialiśmy z punktu widokowego przy kamiennym obelisku z krzyżem jerozolimskim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Pulpit\DSC05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240360" cy="453650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Pulpit\DSC05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47461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Park Południowy zwany był przed wojną, w czasach niemieckich Parkiem Karola, nazwa pochodziła od imienia aptekarza Karla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Beinerta,który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także dokonał pierwszego opisu właściwości zdrowotnych jedlińskiej wody mineralnej . 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Pulpit\DSC05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Trasę Relaksacyjną Parku Północnego pokonaliśmy przy  bardziej wiosennej pogodzie,  byliśmy na Polanie Słonecznej i Oddechowej położonej na stokach Mniszego Lasu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User\Pulpit\DSC05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 urwisku skalnym najbardziej do gustu przypadł nam miniaturowy muflon – unikalne zwierzę sprowadzone do Polski z Korsyki, musieliśmy także zrobić sobie zdjęcie z legendarną Charlottą na Placu Zdrojowym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Pulpit\DSC05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138"/>
            <a:ext cx="3168352" cy="4324126"/>
          </a:xfrm>
          <a:prstGeom prst="rect">
            <a:avLst/>
          </a:prstGeom>
          <a:noFill/>
        </p:spPr>
      </p:pic>
      <p:pic>
        <p:nvPicPr>
          <p:cNvPr id="6147" name="Picture 3" descr="C:\Documents and Settings\User\Pulpit\DSC05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496855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/>
          <a:lstStyle/>
          <a:p>
            <a:pPr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Realizatorzy projektu</a:t>
            </a:r>
          </a:p>
          <a:p>
            <a:pPr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Członkowie koła geograficzno- ekologiczno-krajoznawczego przy Centrum Kultury w Jedlinie-Zdroju reprezentujący uczniów klas trzecich, czwartych, piątych i szóstych MSP im. Janusza Korczaka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800200"/>
          </a:xfrm>
        </p:spPr>
        <p:txBody>
          <a:bodyPr>
            <a:no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Cel projektu: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* rozbudzenie zainteresowań swoim rodzinnym miastem poprzez wędrówki turystyczne, udział w konkursach, zabawę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*kształtowanie wśród dzieci i młodzieży poczucia przywiązania do swojej ,,małej ojczyzny’’ i godnego jej reprezentowania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Czy to kamień, czy drzewo? Skamieniałe drzewo - araukaria z okresu permu ery paleozoicznej spotykamy  przy Urzędzie Miasta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Pulpit\DSC05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Spacerując ulicą Piastowską spotykamy zabytkowy budynek dawnego banku a dzisiejszą aptekę, widzimy rysunki przedstawiające w jaki sposób zabezpieczyć pieniądze, Jest to pewien rodzaj  dawnej reklamy bankowej.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545700" cy="475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Członkowie koła geograficznego przy Centrum Kultury to także wytrawni turyści, którzy zdobywają odznaki turystyczne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Pulpit\DSC05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528392" cy="4468142"/>
          </a:xfrm>
          <a:prstGeom prst="rect">
            <a:avLst/>
          </a:prstGeom>
          <a:noFill/>
        </p:spPr>
      </p:pic>
      <p:pic>
        <p:nvPicPr>
          <p:cNvPr id="8195" name="Picture 3" descr="C:\Documents and Settings\User\Pulpit\DSC05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02602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Sosna limba, która rośnie przy ulicy Poznańskiej to pomnik przyrody, który pamięta epokę lodowcową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Pulpit\DSC05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754512" cy="510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Sosna limba i ambrowiec amerykański – pomniki przyrody przy ulicy Cmentarnej a cis pospolity to także pomnik przyrody, który  rośnie przy Domu Zdrojowym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394472" cy="510202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Pulpit\DSC05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0324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Pomnik przyrody nieożywionej to komin wulkaniczny zwany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nekiem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spotkasz go w Glinicy przy głównej drodze w kierunku Wałbrzycha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Największą atrakcją naszej Jedliny jest najdłuższy w Polsce mający około 1600 m tunel kolejowy, który spotkamy na trasie z Kłodzka do Wałbrzycha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Pulpit\DSC05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833732" cy="468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Remiza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strażacka przy ulicy Warszawskiej–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zabytek architektury w naszym mieście, obecnie muzeum 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4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96752"/>
            <a:ext cx="3936825" cy="53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 Centrum Kultury znaleźliśmy najstarsze skały Ziemi – gnejsy, które powstały z przeobrażonych granitów.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Pulpit\DSC05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Ogólnopolski Turniej Turystyczno – Krajoznawczy w Wałbrzychu, eliminacje powiatowe – 14.03.2015,organizator PTTK ,,Oddział Ziemia Wałbrzyska’’.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ZosiaMierzejewska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Gabrysia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Stander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i Piotruś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Dryś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jako drużyna z Centrum Kultury zdobyła 3 miejsce 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Wrześniowe i październikowe zajęcia koła geograficznego w Centrum Kultury były poświęcone mapie Jedliny Zdroju i jej orientowaniu za pomocą kompasu.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2014 ck\DSC05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Obok wiadomości krajoznawczych potrzebne nam były ćwiczenia praktyczne z kompasem w określaniu azymutów .Kompasy zakupione były w ramach realizacji grantów obywatelskich.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Pulpit\DSC05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Dumni trzecioklasiści godnie reprezentowali nasze miejskie Centrum Kultury, promując w ten sposób </a:t>
            </a:r>
            <a:r>
              <a:rPr lang="pl-PL" sz="2000" smtClean="0">
                <a:latin typeface="Times New Roman" pitchFamily="18" charset="0"/>
                <a:cs typeface="Times New Roman" pitchFamily="18" charset="0"/>
              </a:rPr>
              <a:t>swoją Jedlinę.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Pulpit\DSC05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Documents and Settings\User\Pulpit\DSC05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Uzdrowiskowe Wędrówki 25.04.2015 – Trasa Historyczno- Przyrodnicza.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Członkowie koła krajoznawczego pokonali 10 km i w świetnych humorach dotarli do celu , gdzie czekała na nich zupa turystyczna  oraz konkursy wiedzy krajoznawczej i konkurencje sprawnościowe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tzw.,,Turystyczne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ABC’’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DSC05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336704" cy="461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Documents and Settings\User\Pulpit\DSC057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622686" cy="570243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Pulpit\DSC05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74441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zobaczenia na szlakach turystycznych </a:t>
            </a:r>
          </a:p>
          <a:p>
            <a:pPr>
              <a:buNone/>
            </a:pP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Jedliny-Zdroju !!!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Odbyły się też pierwsze ,,przymiarki’’ do zajęć terenowych z lornetką na piersiach. Wędrowaliśmy ulicą Kościelną w kierunku góry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Kawiniec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na której umiejscowiony jest przekaźnik, w ten sposób odkryliśmy jeden z najlepszych punktów widokowych w naszym mieście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Pulpit\2014 ck\DSC05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Documents and Settings\User\Pulpit\2014 ck\DSC05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560840" cy="531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Następnym przystankiem w poszukiwaniu najlepszych punktów widokowych w naszym mieście było skrzyżowanie  ulicy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Połuniowej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i Chopina czyli początek Promenady Słonecznej. Stąd rozpościera się wspaniała panorama na Góry Wałbrzyskie i ich najwyższe wzniesienie Borową -854 m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npm,n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przypadła też do gustu ,,siłownia terenowa’’.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Pulpit\2014 CK-ZDJĘCIA\DSC05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1138"/>
            <a:ext cx="6696744" cy="461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 w dni pochmurne gramy w naszą grę planszową, którą zatytułowaliśmy ,,Poznaj swoje miasto i swój region’’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Pulpit\2014 ck\DSC05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7525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Gra polega na tym, że jej uczestnicy sami układają pytania krajoznawcze o swoim mieście lub regionie dolnośląskim, sami też fundują nagrody, najczęściej są to pamiątki z różnych wycieczek turystycznych.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Pulpit\2014 CK-ZDJĘCIA\DSC05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0871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Największym naszym sukcesem było zdobycie przez Gabrysię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Stander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miejsca w eliminacjach wojewódzkich ogólnopolskiego konkursu krasomówczego. Eliminacje te odbyły się w sali kinowej zamku Książ w Wałbrzychu. Dodatkową atrakcją było też zwiedzanie zamku ,wieży zamkowej i tajemniczych podziemi .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Pulpit\2014 CK-ZDJĘCIA\DSC05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75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685</Words>
  <Application>Microsoft Office PowerPoint</Application>
  <PresentationFormat>Pokaz na ekranie (4:3)</PresentationFormat>
  <Paragraphs>38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Hol</vt:lpstr>
      <vt:lpstr>,,POZNAJ,POKOCHAJ, PIELĘGNUJ I PAMIĘTAJ  O SWOJEJ JEDLINIE’’</vt:lpstr>
      <vt:lpstr>   Cel projektu: * rozbudzenie zainteresowań swoim rodzinnym miastem poprzez wędrówki turystyczne, udział w konkursach, zabawę  *kształtowanie wśród dzieci i młodzieży poczucia przywiązania do swojej ,,małej ojczyzny’’ i godnego jej reprezentowania</vt:lpstr>
      <vt:lpstr>Wrześniowe i październikowe zajęcia koła geograficznego w Centrum Kultury były poświęcone mapie Jedliny Zdroju i jej orientowaniu za pomocą kompasu. </vt:lpstr>
      <vt:lpstr>Odbyły się też pierwsze ,,przymiarki’’ do zajęć terenowych z lornetką na piersiach. Wędrowaliśmy ulicą Kościelną w kierunku góry Kawiniec, na której umiejscowiony jest przekaźnik, w ten sposób odkryliśmy jeden z najlepszych punktów widokowych w naszym mieście</vt:lpstr>
      <vt:lpstr>Prezentacja programu PowerPoint</vt:lpstr>
      <vt:lpstr>Następnym przystankiem w poszukiwaniu najlepszych punktów widokowych w naszym mieście było skrzyżowanie  ulicy Połuniowej i Chopina czyli początek Promenady Słonecznej. Stąd rozpościera się wspaniała panorama na Góry Wałbrzyskie i ich najwyższe wzniesienie Borową -854 m npm,n am przypadła też do gustu ,,siłownia terenowa’’.</vt:lpstr>
      <vt:lpstr>A w dni pochmurne gramy w naszą grę planszową, którą zatytułowaliśmy ,,Poznaj swoje miasto i swój region’’ </vt:lpstr>
      <vt:lpstr>Gra polega na tym, że jej uczestnicy sami układają pytania krajoznawcze o swoim mieście lub regionie dolnośląskim, sami też fundują nagrody, najczęściej są to pamiątki z różnych wycieczek turystycznych.</vt:lpstr>
      <vt:lpstr>    Największym naszym sukcesem było zdobycie przez Gabrysię Stander I miejsca w eliminacjach wojewódzkich ogólnopolskiego konkursu krasomówczego. Eliminacje te odbyły się w sali kinowej zamku Książ w Wałbrzychu. Dodatkową atrakcją było też zwiedzanie zamku ,wieży zamkowej i tajemniczych podziemi .</vt:lpstr>
      <vt:lpstr>Prezentacja programu PowerPoint</vt:lpstr>
      <vt:lpstr>Gabrysia po eliminacjach wojewódzkich reprezentowała województwo dolnośląskie na konkursie ogólnopolskim w Legnicy, gdzie w gronie 30 uczestników konkursu zdobyła 5 miejsce w Polsce .Tematy jej prezentacji krasomówczych były związane także z rodzinnymi krajobrazami swojej Małej Ojczyzny - Jedliny-Zdroju. Oto finałowa 5 uczestników konkursu.</vt:lpstr>
      <vt:lpstr>Organizatorem konkursu był Oddział PTTK ,,Ziemia Legnicka’’ a głównym jego mecenasem Prezydent Miasta Legnicy.</vt:lpstr>
      <vt:lpstr>Prezentacja programu PowerPoint</vt:lpstr>
      <vt:lpstr>Uzdrowiskowy Szlak Turystyczno-Rekreacyjny  w szacie zimowej – Park Południowy, spotykamy zajączka i czaplę na szlaku</vt:lpstr>
      <vt:lpstr>Zabytkowe drzewa w Parku Południowym </vt:lpstr>
      <vt:lpstr>Panoramę Gór Sowich podziwialiśmy z punktu widokowego przy kamiennym obelisku z krzyżem jerozolimskim</vt:lpstr>
      <vt:lpstr>Park Południowy zwany był przed wojną, w czasach niemieckich Parkiem Karola, nazwa pochodziła od imienia aptekarza Karla Beinerta,który także dokonał pierwszego opisu właściwości zdrowotnych jedlińskiej wody mineralnej . </vt:lpstr>
      <vt:lpstr>Trasę Relaksacyjną Parku Północnego pokonaliśmy przy  bardziej wiosennej pogodzie,  byliśmy na Polanie Słonecznej i Oddechowej położonej na stokach Mniszego Lasu</vt:lpstr>
      <vt:lpstr>Przy urwisku skalnym najbardziej do gustu przypadł nam miniaturowy muflon – unikalne zwierzę sprowadzone do Polski z Korsyki, musieliśmy także zrobić sobie zdjęcie z legendarną Charlottą na Placu Zdrojowym</vt:lpstr>
      <vt:lpstr>Czy to kamień, czy drzewo? Skamieniałe drzewo - araukaria z okresu permu ery paleozoicznej spotykamy  przy Urzędzie Miasta </vt:lpstr>
      <vt:lpstr>Spacerując ulicą Piastowską spotykamy zabytkowy budynek dawnego banku a dzisiejszą aptekę, widzimy rysunki przedstawiające w jaki sposób zabezpieczyć pieniądze, Jest to pewien rodzaj  dawnej reklamy bankowej. </vt:lpstr>
      <vt:lpstr>Członkowie koła geograficznego przy Centrum Kultury to także wytrawni turyści, którzy zdobywają odznaki turystyczne </vt:lpstr>
      <vt:lpstr>Sosna limba, która rośnie przy ulicy Poznańskiej to pomnik przyrody, który pamięta epokę lodowcową </vt:lpstr>
      <vt:lpstr>Sosna limba i ambrowiec amerykański – pomniki przyrody przy ulicy Cmentarnej a cis pospolity to także pomnik przyrody, który  rośnie przy Domu Zdrojowym</vt:lpstr>
      <vt:lpstr>Pomnik przyrody nieożywionej to komin wulkaniczny zwany nekiem, spotkasz go w Glinicy przy głównej drodze w kierunku Wałbrzycha</vt:lpstr>
      <vt:lpstr>Największą atrakcją naszej Jedliny jest najdłuższy w Polsce mający około 1600 m tunel kolejowy, który spotkamy na trasie z Kłodzka do Wałbrzycha </vt:lpstr>
      <vt:lpstr>Remiza strażacka przy ulicy Warszawskiej– zabytek architektury w naszym mieście, obecnie muzeum  </vt:lpstr>
      <vt:lpstr>Przy Centrum Kultury znaleźliśmy najstarsze skały Ziemi – gnejsy, które powstały z przeobrażonych granitów.</vt:lpstr>
      <vt:lpstr>Ogólnopolski Turniej Turystyczno – Krajoznawczy w Wałbrzychu, eliminacje powiatowe – 14.03.2015,organizator PTTK ,,Oddział Ziemia Wałbrzyska’’. ZosiaMierzejewska, Gabrysia Stander i Piotruś Dryś jako drużyna z Centrum Kultury zdobyła 3 miejsce . </vt:lpstr>
      <vt:lpstr>Obok wiadomości krajoznawczych potrzebne nam były ćwiczenia praktyczne z kompasem w określaniu azymutów .Kompasy zakupione były w ramach realizacji grantów obywatelskich.</vt:lpstr>
      <vt:lpstr>Dumni trzecioklasiści godnie reprezentowali nasze miejskie Centrum Kultury, promując w ten sposób swoją Jedlinę.</vt:lpstr>
      <vt:lpstr>Prezentacja programu PowerPoint</vt:lpstr>
      <vt:lpstr>I Uzdrowiskowe Wędrówki 25.04.2015 – Trasa Historyczno- Przyrodnicza. Członkowie koła krajoznawczego pokonali 10 km i w świetnych humorach dotarli do celu , gdzie czekała na nich zupa turystyczna  oraz konkursy wiedzy krajoznawczej i konkurencje sprawnościowe tzw.,,Turystyczne  ABC’’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,,POZNAJ,POKOCHAJ, PIELĘGNUJ I PAMIĘTAJ  O SWOJEJ JEDLINIE’’</dc:title>
  <dc:creator>Nycnerski</dc:creator>
  <cp:lastModifiedBy>k.lepis</cp:lastModifiedBy>
  <cp:revision>61</cp:revision>
  <dcterms:created xsi:type="dcterms:W3CDTF">2014-10-06T06:31:55Z</dcterms:created>
  <dcterms:modified xsi:type="dcterms:W3CDTF">2015-05-19T09:57:48Z</dcterms:modified>
</cp:coreProperties>
</file>